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Shape 94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Shape 95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Shape 104"/>
          <p:cNvSpPr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Shape 113"/>
          <p:cNvSpPr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Shape 114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897" y="9258300"/>
            <a:ext cx="35204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It</a:t>
            </a:r>
          </a:p>
        </p:txBody>
      </p:sp>
      <p:sp>
        <p:nvSpPr>
          <p:cNvPr id="140" name="Shape 14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planEt, you plan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We Are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Do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&amp; Demo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 1</a:t>
            </a:r>
          </a:p>
          <a:p>
            <a:pPr/>
            <a:r>
              <a:t>thing 2</a:t>
            </a:r>
          </a:p>
          <a:p>
            <a:pPr/>
            <a:r>
              <a:t>thing 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Improvements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</a:t>
            </a:r>
            <a:r>
              <a:rPr>
                <a:solidFill>
                  <a:srgbClr val="000000"/>
                </a:solidFill>
              </a:rPr>
              <a:t>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